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tiff" ContentType="image/tiff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94"/>
    <p:restoredTop sz="94617"/>
  </p:normalViewPr>
  <p:slideViewPr>
    <p:cSldViewPr snapToGrid="0" snapToObjects="1">
      <p:cViewPr varScale="1">
        <p:scale>
          <a:sx n="78" d="100"/>
          <a:sy n="78" d="100"/>
        </p:scale>
        <p:origin x="168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69" d="100"/>
          <a:sy n="69" d="100"/>
        </p:scale>
        <p:origin x="2440" y="184"/>
      </p:cViewPr>
      <p:guideLst/>
    </p:cSldViewPr>
  </p:notesViewPr>
  <p:gridSpacing cx="76200" cy="76200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9" Type="http://schemas.openxmlformats.org/officeDocument/2006/relationships/tableStyles" Target="tableStyles.xml" /><Relationship Id="rId1" Type="http://schemas.openxmlformats.org/officeDocument/2006/relationships/slideMaster" Target="slideMasters/slideMaster1.xml" /><Relationship Id="rId8" Type="http://schemas.openxmlformats.org/officeDocument/2006/relationships/theme" Target="theme/theme1.xml" /><Relationship Id="rId7" Type="http://schemas.openxmlformats.org/officeDocument/2006/relationships/viewProps" Target="viewProps.xml" /><Relationship Id="rId6" Type="http://schemas.openxmlformats.org/officeDocument/2006/relationships/presProps" Target="presProps.xml" /></Relationships>
</file>

<file path=ppt/media/image1.tiff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59105" y="1661206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59105" y="4140881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8270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48650" y="1825625"/>
            <a:ext cx="9668435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936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136" y="4589463"/>
            <a:ext cx="962622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20580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10442" y="1864659"/>
            <a:ext cx="7108051" cy="468882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018494" y="1864659"/>
            <a:ext cx="2855258" cy="468882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1182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tiff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8BA2C2-E336-BD4C-9D75-9472BEB74AAE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85364" y="365125"/>
            <a:ext cx="966843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85364" y="1825625"/>
            <a:ext cx="966843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728168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rgbClr val="404040"/>
          </a:solidFill>
          <a:latin typeface="Source Sans Pro Light" panose="020B0403030403020204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png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59105" y="1661206"/>
            <a:ext cx="9144000" cy="2387600"/>
          </a:xfrm>
        </p:spPr>
        <p:txBody>
          <a:bodyPr/>
          <a:lstStyle/>
          <a:p>
            <a:pPr lvl="0" marL="0" indent="0">
              <a:buNone/>
            </a:pPr>
            <a:r>
              <a:rPr/>
              <a:t>JKR</a:t>
            </a:r>
            <a:r>
              <a:rPr/>
              <a:t> </a:t>
            </a:r>
            <a:r>
              <a:rPr/>
              <a:t>Finance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59105" y="4140881"/>
            <a:ext cx="9144000" cy="1655762"/>
          </a:xfrm>
        </p:spPr>
        <p:txBody>
          <a:bodyPr/>
          <a:lstStyle/>
          <a:p>
            <a:pPr lvl="0" marL="0" indent="0">
              <a:buNone/>
            </a:pPr>
            <a:r>
              <a:rPr/>
              <a:t>2020-10-01</a:t>
            </a:r>
            <a:br/>
            <a:br/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Balanced</a:t>
            </a:r>
            <a:r>
              <a:rPr/>
              <a:t> </a:t>
            </a:r>
            <a:r>
              <a:rPr/>
              <a:t>Portfolio</a:t>
            </a:r>
            <a:r>
              <a:rPr/>
              <a:t> </a:t>
            </a:r>
            <a:r>
              <a:rPr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The sortino ratio for the last 12 days is -0.0708888.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Returns</a:t>
            </a:r>
          </a:p>
        </p:txBody>
      </p:sp>
      <p:pic>
        <p:nvPicPr>
          <p:cNvPr descr="returns_files/figure-pptx/unnamed-chunk-1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797300" y="1816100"/>
            <a:ext cx="5753100" cy="3835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1841500" y="5651500"/>
            <a:ext cx="96647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Colored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default</a:t>
            </a:r>
            <a:r>
              <a:rPr/>
              <a:t> </a:t>
            </a:r>
            <a:r>
              <a:rPr/>
              <a:t>return</a:t>
            </a:r>
            <a:r>
              <a:rPr/>
              <a:t> </a:t>
            </a:r>
            <a:r>
              <a:rPr/>
              <a:t>rate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Portfolio</a:t>
            </a:r>
            <a:r>
              <a:rPr/>
              <a:t> </a:t>
            </a:r>
            <a:r>
              <a:rPr/>
              <a:t>Downside</a:t>
            </a:r>
          </a:p>
        </p:txBody>
      </p:sp>
      <p:pic>
        <p:nvPicPr>
          <p:cNvPr descr="returns_files/figure-pptx/unnamed-chunk-2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495800" y="1816100"/>
            <a:ext cx="43434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theme/theme1.xml><?xml version="1.0" encoding="utf-8"?>
<a:theme xmlns:a="http://schemas.openxmlformats.org/drawingml/2006/main" name="Office Theme">
  <a:themeElements>
    <a:clrScheme name="40 1">
      <a:dk1>
        <a:srgbClr val="000000"/>
      </a:dk1>
      <a:lt1>
        <a:srgbClr val="404040"/>
      </a:lt1>
      <a:dk2>
        <a:srgbClr val="44546A"/>
      </a:dk2>
      <a:lt2>
        <a:srgbClr val="404040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909090"/>
      </a:hlink>
      <a:folHlink>
        <a:srgbClr val="656565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1B38DA30-0CE3-AE48-AEC0-2FBA936BF5ED}" vid="{2CCE4DA5-2E16-5E44-97B1-2FDB7ECCCE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48</TotalTime>
  <Words>1</Words>
  <Application>Microsoft Macintosh PowerPoint</Application>
  <PresentationFormat>Widescreen</PresentationFormat>
  <Paragraphs>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Source Sans Pro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JKR Finance</dc:title>
  <dc:creator/>
  <cp:keywords/>
  <dcterms:created xsi:type="dcterms:W3CDTF">2020-10-01T18:27:14Z</dcterms:created>
  <dcterms:modified xsi:type="dcterms:W3CDTF">2020-10-01T18:27:14Z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utput">
    <vt:lpwstr/>
  </property>
  <property fmtid="{D5CDD505-2E9C-101B-9397-08002B2CF9AE}" pid="3" name="subtitle">
    <vt:lpwstr>2020-10-01</vt:lpwstr>
  </property>
</Properties>
</file>